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9"/>
    <p:restoredTop sz="94664"/>
  </p:normalViewPr>
  <p:slideViewPr>
    <p:cSldViewPr snapToGrid="0" snapToObjects="1">
      <p:cViewPr>
        <p:scale>
          <a:sx n="100" d="100"/>
          <a:sy n="100" d="100"/>
        </p:scale>
        <p:origin x="190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7589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5619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587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32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297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569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120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981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8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0341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630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5B500-A0FE-F64F-B6AA-54B3AACF5704}" type="datetimeFigureOut">
              <a:rPr lang="pt-BR" smtClean="0"/>
              <a:t>20/09/16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9C057-43FA-FA44-8787-76B9652867E5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13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hemeforest.net/" TargetMode="External"/><Relationship Id="rId4" Type="http://schemas.openxmlformats.org/officeDocument/2006/relationships/hyperlink" Target="https://www.elegantthemes.com/" TargetMode="External"/><Relationship Id="rId5" Type="http://schemas.openxmlformats.org/officeDocument/2006/relationships/hyperlink" Target="https://woocommerce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41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19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631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45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8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25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74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8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2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0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tângulo 2">
            <a:hlinkClick r:id="rId3"/>
          </p:cNvPr>
          <p:cNvSpPr/>
          <p:nvPr/>
        </p:nvSpPr>
        <p:spPr>
          <a:xfrm>
            <a:off x="2955073" y="2453268"/>
            <a:ext cx="1817649" cy="453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hlinkClick r:id="rId4"/>
          </p:cNvPr>
          <p:cNvSpPr/>
          <p:nvPr/>
        </p:nvSpPr>
        <p:spPr>
          <a:xfrm>
            <a:off x="2955073" y="2906749"/>
            <a:ext cx="2141034" cy="4051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hlinkClick r:id="rId5"/>
          </p:cNvPr>
          <p:cNvSpPr/>
          <p:nvPr/>
        </p:nvSpPr>
        <p:spPr>
          <a:xfrm>
            <a:off x="2995963" y="3349079"/>
            <a:ext cx="1776759" cy="4163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26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3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Usuário do Microsoft Office</cp:lastModifiedBy>
  <cp:revision>10</cp:revision>
  <dcterms:created xsi:type="dcterms:W3CDTF">2016-09-16T17:04:34Z</dcterms:created>
  <dcterms:modified xsi:type="dcterms:W3CDTF">2016-09-20T19:52:18Z</dcterms:modified>
</cp:coreProperties>
</file>

<file path=docProps/thumbnail.jpeg>
</file>